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7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04" autoAdjust="0"/>
  </p:normalViewPr>
  <p:slideViewPr>
    <p:cSldViewPr>
      <p:cViewPr varScale="1">
        <p:scale>
          <a:sx n="52" d="100"/>
          <a:sy n="52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7D3D0-EC35-4AB6-B4F5-23B66308AED7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2A04-09B5-4154-B853-7A2BBDDF2AB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5985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Г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A04-09B5-4154-B853-7A2BBDDF2AB5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4985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A04-09B5-4154-B853-7A2BBDDF2AB5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98796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A04-09B5-4154-B853-7A2BBDDF2AB5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8612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BCDC17F-A71E-4E41-8BC6-C5DB5C47D7E8}" type="datetimeFigureOut">
              <a:rPr lang="bg-BG" smtClean="0"/>
              <a:pPr/>
              <a:t>09.05.2020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BDF36FF-771B-4869-BDD1-71AD0EAC3F8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smtClean="0"/>
              <a:t>Фотоалбум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Красивата ЕВРОПА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8891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ая 6б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44016"/>
            <a:ext cx="4959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авоъгълник 2"/>
          <p:cNvSpPr/>
          <p:nvPr/>
        </p:nvSpPr>
        <p:spPr>
          <a:xfrm>
            <a:off x="539553" y="365793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Рая 6б клас</a:t>
            </a:r>
          </a:p>
          <a:p>
            <a:r>
              <a:rPr lang="bg-BG" dirty="0" smtClean="0"/>
              <a:t>България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8977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Станислав 5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авоъгълник 2"/>
          <p:cNvSpPr/>
          <p:nvPr/>
        </p:nvSpPr>
        <p:spPr>
          <a:xfrm>
            <a:off x="3923928" y="5298462"/>
            <a:ext cx="312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Станислав 5б клас  Италия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7172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Теодора 7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авоъгълник 2"/>
          <p:cNvSpPr/>
          <p:nvPr/>
        </p:nvSpPr>
        <p:spPr>
          <a:xfrm>
            <a:off x="251520" y="3284984"/>
            <a:ext cx="195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Теодора 7а клас</a:t>
            </a:r>
          </a:p>
          <a:p>
            <a:r>
              <a:rPr lang="bg-BG" dirty="0" smtClean="0"/>
              <a:t>Париж Франция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8999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vanovi\Desktop\Денят на Европа\Даниела 5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112" y="116633"/>
            <a:ext cx="378595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467545" y="324433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Даниела 5а клас</a:t>
            </a:r>
          </a:p>
          <a:p>
            <a:r>
              <a:rPr lang="bg-BG" dirty="0" smtClean="0"/>
              <a:t>Лондон Великобритания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614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novi\Desktop\IMG-31b72d12d0cb07a2f5e01f2772b376f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6156177" y="5157192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И най-малката участничка-Натали 1кл.</a:t>
            </a:r>
          </a:p>
          <a:p>
            <a:r>
              <a:rPr lang="bg-BG" dirty="0" smtClean="0"/>
              <a:t>Швейцария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9699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vanovi\Desktop\IMG-adf5f8524528851b11d846d3e9827b6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612576" y="756259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57410"/>
            <a:ext cx="10163176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Божидар 6б клас</a:t>
            </a:r>
            <a:br>
              <a:rPr lang="bg-BG" dirty="0" smtClean="0"/>
            </a:br>
            <a:r>
              <a:rPr lang="bg-BG" dirty="0" smtClean="0"/>
              <a:t>Португалия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18677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475656" y="5209270"/>
            <a:ext cx="7520940" cy="54864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11629" y="1100138"/>
            <a:ext cx="6342966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4" y="620688"/>
            <a:ext cx="893122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5724128" y="5369670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Рая 6а клас</a:t>
            </a:r>
            <a:br>
              <a:rPr lang="bg-BG" dirty="0"/>
            </a:br>
            <a:r>
              <a:rPr lang="bg-BG" dirty="0"/>
              <a:t>Италия Рим</a:t>
            </a:r>
          </a:p>
        </p:txBody>
      </p:sp>
    </p:spTree>
    <p:extLst>
      <p:ext uri="{BB962C8B-B14F-4D97-AF65-F5344CB8AC3E}">
        <p14:creationId xmlns:p14="http://schemas.microsoft.com/office/powerpoint/2010/main" xmlns="" val="10731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,,Красивата Европа“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r>
              <a:rPr lang="bg-BG" dirty="0" smtClean="0"/>
              <a:t>Ние,учениците от ОУ“Хр.Ботев“гр.Бургас кв.Долно Езерово,</a:t>
            </a:r>
          </a:p>
          <a:p>
            <a:r>
              <a:rPr lang="bg-BG" dirty="0" smtClean="0"/>
              <a:t> по повод деня на Европа -9 май, искаме да покажем колко е различна,красива,цветна и усмихната.Да я пазим !</a:t>
            </a:r>
          </a:p>
          <a:p>
            <a:endParaRPr lang="bg-BG" dirty="0" smtClean="0"/>
          </a:p>
          <a:p>
            <a:r>
              <a:rPr lang="bg-BG" dirty="0" smtClean="0"/>
              <a:t>В къщи не разполагаме с много материали,но имаме желание и талант , уважение към света.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7866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Християн 6б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43000" y="1503363"/>
            <a:ext cx="6856413" cy="38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авоъгълник 2"/>
          <p:cNvSpPr/>
          <p:nvPr/>
        </p:nvSpPr>
        <p:spPr>
          <a:xfrm>
            <a:off x="251520" y="28529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 smtClean="0"/>
              <a:t>Християн 6б </a:t>
            </a:r>
            <a:br>
              <a:rPr lang="bg-BG" dirty="0" smtClean="0"/>
            </a:br>
            <a:r>
              <a:rPr lang="bg-BG" dirty="0" smtClean="0"/>
              <a:t>Бургас</a:t>
            </a:r>
          </a:p>
          <a:p>
            <a:r>
              <a:rPr lang="bg-BG" dirty="0" smtClean="0"/>
              <a:t>България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77471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Гергана 7а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авоъгълник 3"/>
          <p:cNvSpPr/>
          <p:nvPr/>
        </p:nvSpPr>
        <p:spPr>
          <a:xfrm>
            <a:off x="395536" y="3244334"/>
            <a:ext cx="1881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Гергана 7а клас</a:t>
            </a:r>
          </a:p>
          <a:p>
            <a:r>
              <a:rPr lang="bg-BG" dirty="0" smtClean="0"/>
              <a:t>Италия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8111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ovi\Desktop\IMG-9c74fe1aa819c029280dd0a47f62e3e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268" y="332656"/>
            <a:ext cx="873844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3923928" y="5589240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Божидара 6б клас</a:t>
            </a:r>
          </a:p>
          <a:p>
            <a:r>
              <a:rPr lang="bg-BG" dirty="0" smtClean="0"/>
              <a:t>България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8961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Десислава 6б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838" y="0"/>
            <a:ext cx="3870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авоъгълник 2"/>
          <p:cNvSpPr/>
          <p:nvPr/>
        </p:nvSpPr>
        <p:spPr>
          <a:xfrm>
            <a:off x="323528" y="3390523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Десислава 6б клас</a:t>
            </a:r>
          </a:p>
          <a:p>
            <a:r>
              <a:rPr lang="bg-BG" dirty="0" smtClean="0"/>
              <a:t>Швейцария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8410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Димитър Радев  6б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47510"/>
            <a:ext cx="8100392" cy="40656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авоъгълник 3"/>
          <p:cNvSpPr/>
          <p:nvPr/>
        </p:nvSpPr>
        <p:spPr>
          <a:xfrm>
            <a:off x="3563888" y="5013176"/>
            <a:ext cx="2729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Димитър Радев 6б клас</a:t>
            </a:r>
          </a:p>
          <a:p>
            <a:r>
              <a:rPr lang="bg-BG" dirty="0" smtClean="0"/>
              <a:t>Франция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3928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вет 5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3111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авоъгълник 2"/>
          <p:cNvSpPr/>
          <p:nvPr/>
        </p:nvSpPr>
        <p:spPr>
          <a:xfrm>
            <a:off x="395536" y="3244334"/>
            <a:ext cx="4757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Ивет 5а клас</a:t>
            </a:r>
          </a:p>
          <a:p>
            <a:r>
              <a:rPr lang="bg-BG" dirty="0" smtClean="0"/>
              <a:t>Франция Париж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469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Йордан 6б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9" y="193397"/>
            <a:ext cx="9144000" cy="68405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авоъгълник 6"/>
          <p:cNvSpPr/>
          <p:nvPr/>
        </p:nvSpPr>
        <p:spPr>
          <a:xfrm>
            <a:off x="7524328" y="1628800"/>
            <a:ext cx="13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Йордан 6б</a:t>
            </a:r>
          </a:p>
          <a:p>
            <a:r>
              <a:rPr lang="bg-BG" dirty="0" smtClean="0"/>
              <a:t>България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0227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Ъгли">
  <a:themeElements>
    <a:clrScheme name="Ъгли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Ъгли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Ъгл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290</TotalTime>
  <Words>111</Words>
  <Application>Microsoft Office PowerPoint</Application>
  <PresentationFormat>Презентация на цял екран (4:3)</PresentationFormat>
  <Paragraphs>37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Ъгли</vt:lpstr>
      <vt:lpstr>Фотоалбум</vt:lpstr>
      <vt:lpstr>,,Красивата Европа“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Божидар 6б клас Португалия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Фотоалбум</dc:title>
  <dc:creator>Ivanovi</dc:creator>
  <cp:lastModifiedBy>Дара-Стоян</cp:lastModifiedBy>
  <cp:revision>9</cp:revision>
  <dcterms:created xsi:type="dcterms:W3CDTF">2020-05-07T08:06:31Z</dcterms:created>
  <dcterms:modified xsi:type="dcterms:W3CDTF">2020-05-09T08:46:37Z</dcterms:modified>
</cp:coreProperties>
</file>