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72" r:id="rId5"/>
    <p:sldId id="259" r:id="rId6"/>
    <p:sldId id="273" r:id="rId7"/>
    <p:sldId id="277" r:id="rId8"/>
    <p:sldId id="274" r:id="rId9"/>
    <p:sldId id="262" r:id="rId10"/>
    <p:sldId id="263" r:id="rId11"/>
    <p:sldId id="276" r:id="rId12"/>
    <p:sldId id="264" r:id="rId13"/>
    <p:sldId id="266" r:id="rId14"/>
    <p:sldId id="267" r:id="rId15"/>
    <p:sldId id="275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6013" autoAdjust="0"/>
  </p:normalViewPr>
  <p:slideViewPr>
    <p:cSldViewPr>
      <p:cViewPr>
        <p:scale>
          <a:sx n="100" d="100"/>
          <a:sy n="100" d="100"/>
        </p:scale>
        <p:origin x="-132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44922A-118D-4918-8E86-31A17C309961}" type="datetimeFigureOut">
              <a:rPr lang="bg-BG" smtClean="0"/>
              <a:pPr/>
              <a:t>13.03.2020 г.</a:t>
            </a:fld>
            <a:endParaRPr lang="bg-B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177F04-2067-4046-8D24-B66E35D2BA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4922A-118D-4918-8E86-31A17C309961}" type="datetimeFigureOut">
              <a:rPr lang="bg-BG" smtClean="0"/>
              <a:pPr/>
              <a:t>13.03.2020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77F04-2067-4046-8D24-B66E35D2BA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144922A-118D-4918-8E86-31A17C309961}" type="datetimeFigureOut">
              <a:rPr lang="bg-BG" smtClean="0"/>
              <a:pPr/>
              <a:t>13.03.2020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177F04-2067-4046-8D24-B66E35D2BA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4922A-118D-4918-8E86-31A17C309961}" type="datetimeFigureOut">
              <a:rPr lang="bg-BG" smtClean="0"/>
              <a:pPr/>
              <a:t>13.03.2020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77F04-2067-4046-8D24-B66E35D2BA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44922A-118D-4918-8E86-31A17C309961}" type="datetimeFigureOut">
              <a:rPr lang="bg-BG" smtClean="0"/>
              <a:pPr/>
              <a:t>13.03.2020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3177F04-2067-4046-8D24-B66E35D2BA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4922A-118D-4918-8E86-31A17C309961}" type="datetimeFigureOut">
              <a:rPr lang="bg-BG" smtClean="0"/>
              <a:pPr/>
              <a:t>13.03.2020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77F04-2067-4046-8D24-B66E35D2BA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4922A-118D-4918-8E86-31A17C309961}" type="datetimeFigureOut">
              <a:rPr lang="bg-BG" smtClean="0"/>
              <a:pPr/>
              <a:t>13.03.2020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77F04-2067-4046-8D24-B66E35D2BA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4922A-118D-4918-8E86-31A17C309961}" type="datetimeFigureOut">
              <a:rPr lang="bg-BG" smtClean="0"/>
              <a:pPr/>
              <a:t>13.03.2020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77F04-2067-4046-8D24-B66E35D2BA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44922A-118D-4918-8E86-31A17C309961}" type="datetimeFigureOut">
              <a:rPr lang="bg-BG" smtClean="0"/>
              <a:pPr/>
              <a:t>13.03.2020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77F04-2067-4046-8D24-B66E35D2BA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4922A-118D-4918-8E86-31A17C309961}" type="datetimeFigureOut">
              <a:rPr lang="bg-BG" smtClean="0"/>
              <a:pPr/>
              <a:t>13.03.2020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77F04-2067-4046-8D24-B66E35D2BA4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4922A-118D-4918-8E86-31A17C309961}" type="datetimeFigureOut">
              <a:rPr lang="bg-BG" smtClean="0"/>
              <a:pPr/>
              <a:t>13.03.2020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77F04-2067-4046-8D24-B66E35D2BA4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144922A-118D-4918-8E86-31A17C309961}" type="datetimeFigureOut">
              <a:rPr lang="bg-BG" smtClean="0"/>
              <a:pPr/>
              <a:t>13.03.2020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3177F04-2067-4046-8D24-B66E35D2BA46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</a:rPr>
              <a:t/>
            </a:r>
            <a:br>
              <a:rPr lang="en-US" sz="40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</a:rPr>
            </a:br>
            <a:r>
              <a:rPr lang="en-US" sz="40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</a:rPr>
              <a:t/>
            </a:r>
            <a:br>
              <a:rPr lang="en-US" sz="40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</a:rPr>
            </a:br>
            <a:r>
              <a:rPr lang="en-US" sz="40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</a:rPr>
              <a:t>  </a:t>
            </a:r>
            <a:r>
              <a:rPr lang="bg-BG" sz="40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ОУ „Христо Ботев“</a:t>
            </a:r>
            <a:r>
              <a:rPr lang="en-US" sz="40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   </a:t>
            </a:r>
            <a:r>
              <a:rPr lang="bg-BG" sz="40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 </a:t>
            </a:r>
            <a:r>
              <a:rPr lang="bg-BG" sz="30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	</a:t>
            </a:r>
            <a:r>
              <a:rPr lang="en-US" sz="30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                                    </a:t>
            </a:r>
            <a:r>
              <a:rPr lang="bg-BG" sz="30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 </a:t>
            </a:r>
            <a:r>
              <a:rPr lang="en-US" sz="30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/>
            </a:r>
            <a:br>
              <a:rPr lang="en-US" sz="30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</a:br>
            <a:r>
              <a:rPr lang="bg-BG" sz="24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кв. Долно Езерово,  гр. Бургас </a:t>
            </a:r>
            <a:r>
              <a:rPr lang="en-US" sz="24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                                 </a:t>
            </a:r>
            <a:r>
              <a:rPr lang="bg-BG" sz="30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12</a:t>
            </a:r>
            <a:r>
              <a:rPr lang="en-US" sz="30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2</a:t>
            </a:r>
            <a:r>
              <a:rPr lang="bg-BG" sz="30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 години традиции, новаторство и успехи!</a:t>
            </a:r>
            <a:endParaRPr lang="en-US" sz="3000" dirty="0"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atin typeface="Book Antiqua" pitchFamily="18" charset="0"/>
            </a:endParaRPr>
          </a:p>
        </p:txBody>
      </p:sp>
      <p:pic>
        <p:nvPicPr>
          <p:cNvPr id="1028" name="Picture 4" descr="C:\Users\vveleva\Desktop\46b14011e6cc5eec1a75d70e5381502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6579731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9601" cy="100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307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242048" cy="1143000"/>
          </a:xfrm>
        </p:spPr>
        <p:txBody>
          <a:bodyPr/>
          <a:lstStyle/>
          <a:p>
            <a:r>
              <a:rPr lang="bg-BG" dirty="0" smtClean="0"/>
              <a:t>    </a:t>
            </a:r>
            <a:r>
              <a:rPr lang="bg-BG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Седмица на четенето</a:t>
            </a:r>
            <a:endParaRPr lang="bg-BG" dirty="0"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5867400"/>
            <a:ext cx="3726120" cy="457200"/>
          </a:xfrm>
        </p:spPr>
        <p:txBody>
          <a:bodyPr>
            <a:noAutofit/>
          </a:bodyPr>
          <a:lstStyle/>
          <a:p>
            <a:r>
              <a:rPr lang="bg-BG" sz="2000" dirty="0" smtClean="0"/>
              <a:t>Писането е лесно и приятно</a:t>
            </a:r>
            <a:endParaRPr lang="bg-BG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427984" y="5517232"/>
            <a:ext cx="3520440" cy="457200"/>
          </a:xfrm>
        </p:spPr>
        <p:txBody>
          <a:bodyPr>
            <a:normAutofit/>
          </a:bodyPr>
          <a:lstStyle/>
          <a:p>
            <a:r>
              <a:rPr lang="bg-BG" sz="2000" dirty="0" smtClean="0"/>
              <a:t>Обичам да пиша</a:t>
            </a:r>
            <a:endParaRPr lang="bg-BG" sz="2000" dirty="0"/>
          </a:p>
        </p:txBody>
      </p:sp>
      <p:pic>
        <p:nvPicPr>
          <p:cNvPr id="7170" name="Picture 2" descr="C:\Users\3\Desktop\Нанева-За презентацията\87321244_203873444333666_299833890008832409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628146" cy="3497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ojana\Desktop\snimki\IMG_20191112_0919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3763797" cy="35264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 animBg="1"/>
      <p:bldP spid="4" grpI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632848" cy="876712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   </a:t>
            </a:r>
            <a:r>
              <a:rPr lang="bg-BG" sz="33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На урок по английски език</a:t>
            </a:r>
            <a:endParaRPr lang="en-US" sz="3300" dirty="0"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F:\Snimki\974f472653fd93d4c7d684772e8ff2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6876256" cy="5157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260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bg-BG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Спортен празник</a:t>
            </a:r>
            <a:endParaRPr lang="bg-BG" dirty="0"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5157192"/>
            <a:ext cx="3816424" cy="457200"/>
          </a:xfrm>
        </p:spPr>
        <p:txBody>
          <a:bodyPr>
            <a:noAutofit/>
          </a:bodyPr>
          <a:lstStyle/>
          <a:p>
            <a:r>
              <a:rPr lang="bg-BG" sz="2000" dirty="0" smtClean="0"/>
              <a:t>Бързи,смели,целеустремени</a:t>
            </a:r>
            <a:endParaRPr lang="bg-BG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211960" y="5949280"/>
            <a:ext cx="3520440" cy="457200"/>
          </a:xfrm>
        </p:spPr>
        <p:txBody>
          <a:bodyPr>
            <a:normAutofit/>
          </a:bodyPr>
          <a:lstStyle/>
          <a:p>
            <a:r>
              <a:rPr lang="bg-BG" sz="2000" dirty="0" smtClean="0"/>
              <a:t>По-силни сме заедно</a:t>
            </a:r>
            <a:endParaRPr lang="bg-BG" sz="2000" dirty="0"/>
          </a:p>
        </p:txBody>
      </p:sp>
      <p:pic>
        <p:nvPicPr>
          <p:cNvPr id="8194" name="Picture 2" descr="C:\Users\3\Desktop\Нанева-За презентацията\87153955_3235133099847590_5472490742645522432_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521075" cy="26408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3\Desktop\Нанева-За презентацията\87444703_650332462381788_8774794743243603968_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5787" y="1711325"/>
            <a:ext cx="30861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Движим се безопасно по пътищата</a:t>
            </a:r>
            <a:endParaRPr lang="bg-BG" dirty="0"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atin typeface="Book Antiqua" pitchFamily="18" charset="0"/>
            </a:endParaRPr>
          </a:p>
        </p:txBody>
      </p:sp>
      <p:pic>
        <p:nvPicPr>
          <p:cNvPr id="9218" name="Picture 2" descr="C:\Users\3\Desktop\Нанева-За презентацията\76607505_958500627882426_6903722760778809344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384376" cy="25237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3\Desktop\Нанева-За презентацията\75419070_2455475844734171_699332532199070105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3240360" cy="2383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ojana\Desktop\snimki1\IMG_20191028_104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3734289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jana\Desktop\snimki1\IMG_20191028_1148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65104"/>
            <a:ext cx="3734289" cy="2376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Ден на Християнското семейство</a:t>
            </a:r>
            <a:endParaRPr lang="bg-BG" dirty="0"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5157192"/>
            <a:ext cx="3672408" cy="457200"/>
          </a:xfrm>
        </p:spPr>
        <p:txBody>
          <a:bodyPr>
            <a:noAutofit/>
          </a:bodyPr>
          <a:lstStyle/>
          <a:p>
            <a:r>
              <a:rPr lang="bg-BG" sz="2000" dirty="0" smtClean="0"/>
              <a:t>Мама и тате са нашата сила</a:t>
            </a:r>
            <a:endParaRPr lang="bg-BG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bg-BG" sz="2000" dirty="0" smtClean="0"/>
              <a:t>Семейството е безценно</a:t>
            </a:r>
            <a:endParaRPr lang="bg-BG" sz="2000" dirty="0"/>
          </a:p>
        </p:txBody>
      </p:sp>
      <p:pic>
        <p:nvPicPr>
          <p:cNvPr id="10242" name="Picture 2" descr="C:\Users\3\Desktop\Нанева-За презентацията\86695790_197251851633311_919328184816631808_n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960440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ojana\Desktop\snimki\IMG_20191112_0920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3547377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764704"/>
            <a:ext cx="3600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en-US" dirty="0" smtClean="0"/>
              <a:t>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ентусиазъм и усърдие първокласниците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ОУ „Христо Ботев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кв.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Долно Езерово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включват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интерактивни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уроци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всеки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ден.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Чрез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различни игри и забавни занимания на интерактивна дъска и таблети, децата усвояват знания по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всички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предмети.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открит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 родители и учители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демонстрираха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наученото.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F:\Snimki\79561281_2843376119045755_6532183625541091328_n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36712"/>
            <a:ext cx="3865178" cy="51535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6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015680" cy="876712"/>
          </a:xfrm>
        </p:spPr>
        <p:txBody>
          <a:bodyPr>
            <a:normAutofit/>
          </a:bodyPr>
          <a:lstStyle/>
          <a:p>
            <a:pPr algn="ctr"/>
            <a:r>
              <a:rPr lang="bg-BG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С  коледа  в  сърцата</a:t>
            </a:r>
            <a:endParaRPr lang="bg-BG" dirty="0"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atin typeface="Book Antiqua" pitchFamily="18" charset="0"/>
            </a:endParaRPr>
          </a:p>
        </p:txBody>
      </p:sp>
      <p:pic>
        <p:nvPicPr>
          <p:cNvPr id="11266" name="Picture 2" descr="C:\Users\3\Desktop\Нанева-За презентацията\86766469_2364397050517957_658438702028868812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6913406" cy="5112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242048" cy="876712"/>
          </a:xfrm>
        </p:spPr>
        <p:txBody>
          <a:bodyPr/>
          <a:lstStyle/>
          <a:p>
            <a:pPr algn="ctr"/>
            <a:r>
              <a:rPr lang="bg-BG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Учим и играем</a:t>
            </a:r>
            <a:endParaRPr lang="bg-BG" dirty="0"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5733256"/>
            <a:ext cx="3654112" cy="457200"/>
          </a:xfrm>
        </p:spPr>
        <p:txBody>
          <a:bodyPr>
            <a:noAutofit/>
          </a:bodyPr>
          <a:lstStyle/>
          <a:p>
            <a:r>
              <a:rPr lang="bg-BG" sz="2000" dirty="0" smtClean="0"/>
              <a:t>Обичаме игрите с приятели</a:t>
            </a:r>
            <a:endParaRPr lang="bg-BG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283968" y="6021288"/>
            <a:ext cx="3520440" cy="457200"/>
          </a:xfrm>
        </p:spPr>
        <p:txBody>
          <a:bodyPr>
            <a:normAutofit/>
          </a:bodyPr>
          <a:lstStyle/>
          <a:p>
            <a:r>
              <a:rPr lang="bg-BG" sz="2000" dirty="0" smtClean="0"/>
              <a:t>Ураа, игри и училище!</a:t>
            </a:r>
            <a:endParaRPr lang="bg-BG" sz="2000" dirty="0"/>
          </a:p>
        </p:txBody>
      </p:sp>
      <p:pic>
        <p:nvPicPr>
          <p:cNvPr id="12290" name="Picture 2" descr="C:\Users\3\Desktop\Нанева-За презентацията\87072855_874960472924818_689754344530116608_n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933" y="1305448"/>
            <a:ext cx="3205890" cy="4149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ojana\Desktop\snimki\IMG_20191028_1117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628800"/>
            <a:ext cx="3456385" cy="4197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560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Благодарим ВИ за доверието!</a:t>
            </a:r>
            <a:endParaRPr lang="en-US" dirty="0"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atin typeface="Book Antiqua" pitchFamily="18" charset="0"/>
            </a:endParaRPr>
          </a:p>
        </p:txBody>
      </p:sp>
      <p:pic>
        <p:nvPicPr>
          <p:cNvPr id="2050" name="Picture 2" descr="C:\Users\vveleva\Desktop\0_657d8_36a5263a_XL.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4618509" cy="474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274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bg-BG" dirty="0" smtClean="0"/>
              <a:t>     </a:t>
            </a:r>
            <a:r>
              <a:rPr lang="bg-BG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Първокласно  начало</a:t>
            </a:r>
            <a:endParaRPr lang="bg-BG" dirty="0"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atin typeface="Book Antiqua" pitchFamily="18" charset="0"/>
            </a:endParaRPr>
          </a:p>
        </p:txBody>
      </p:sp>
      <p:pic>
        <p:nvPicPr>
          <p:cNvPr id="5" name="Content Placeholder 4" descr="boys-286245__3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484784"/>
            <a:ext cx="6707533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Първи клас - Детска песнич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96336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42048" cy="1143000"/>
          </a:xfrm>
        </p:spPr>
        <p:txBody>
          <a:bodyPr/>
          <a:lstStyle/>
          <a:p>
            <a:r>
              <a:rPr lang="bg-BG" dirty="0" smtClean="0"/>
              <a:t>         </a:t>
            </a:r>
            <a:r>
              <a:rPr lang="bg-BG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Първи учебен ден</a:t>
            </a:r>
            <a:endParaRPr lang="bg-BG" dirty="0"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atin typeface="Book Antiqua" pitchFamily="18" charset="0"/>
            </a:endParaRPr>
          </a:p>
        </p:txBody>
      </p:sp>
      <p:pic>
        <p:nvPicPr>
          <p:cNvPr id="3" name="Picture 2" descr="F:\Snimki\70708891_3108377559233609_7810913681549557760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6732238" cy="4488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        </a:t>
            </a:r>
            <a:r>
              <a:rPr lang="bg-BG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ОБЩИНСКА ПРОГРАМА</a:t>
            </a:r>
            <a:br>
              <a:rPr lang="bg-BG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</a:br>
            <a:r>
              <a:rPr lang="bg-BG" dirty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 </a:t>
            </a:r>
            <a:r>
              <a:rPr lang="bg-BG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      "ПЪРВОКЛАСНО </a:t>
            </a:r>
            <a:r>
              <a:rPr lang="bg-BG" dirty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НАЧАЛО"</a:t>
            </a:r>
            <a:endParaRPr lang="en-US" dirty="0"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	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резултат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проекта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всички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кабинети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първокласници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бяха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реконструирани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изцяло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преди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учебната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година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Всички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стаи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са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обзаведени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антибактериални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настилки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лед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осветление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нови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шкафчета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нови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единични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чинове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които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могат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да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се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конфигурират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различен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начин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нови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интерактивни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дъски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възможности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използване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електронни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учебници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и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електронен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дневник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90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Дигитална  класната стая</a:t>
            </a:r>
            <a:endParaRPr lang="bg-BG" dirty="0"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atin typeface="Book Antiqua" pitchFamily="18" charset="0"/>
            </a:endParaRPr>
          </a:p>
        </p:txBody>
      </p:sp>
      <p:pic>
        <p:nvPicPr>
          <p:cNvPr id="2050" name="Picture 2" descr="C:\Users\3\Desktop\Нанева-За презентацията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012632" cy="804704"/>
          </a:xfrm>
        </p:spPr>
        <p:txBody>
          <a:bodyPr/>
          <a:lstStyle/>
          <a:p>
            <a:r>
              <a:rPr lang="bg-BG" dirty="0" smtClean="0"/>
              <a:t>       </a:t>
            </a:r>
            <a:r>
              <a:rPr lang="bg-BG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В  класните  стаи </a:t>
            </a:r>
            <a:endParaRPr lang="en-US" dirty="0"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F:\Snimki\70306707_2636624556387580_3434496243496124416_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172" y="1196752"/>
            <a:ext cx="7173180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702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bojana\Desktop\snimki\IMG_20191111_081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310354" cy="6049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240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3\Desktop\Нанева-За презентацията\86999762_674820146591259_3152643004720742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908720"/>
            <a:ext cx="7171135" cy="5378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419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    </a:t>
            </a:r>
            <a:r>
              <a:rPr lang="en-US" dirty="0" smtClean="0"/>
              <a:t>  </a:t>
            </a:r>
            <a:r>
              <a:rPr lang="bg-BG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Седмица на четенето</a:t>
            </a:r>
            <a:br>
              <a:rPr lang="bg-BG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</a:br>
            <a:r>
              <a:rPr lang="bg-BG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Book Antiqua" pitchFamily="18" charset="0"/>
              </a:rPr>
              <a:t>    “прочети ми приказка”</a:t>
            </a:r>
            <a:endParaRPr lang="bg-BG" dirty="0"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atin typeface="Book Antiqu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43518" cy="37333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3\Desktop\Нанева-За презентацията\87154681_1237300343147288_18685941986518630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528392" cy="3744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ojana\Desktop\snimki\IMG_20191211_0810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3631431" cy="3763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346</TotalTime>
  <Words>141</Words>
  <Application>Microsoft Office PowerPoint</Application>
  <PresentationFormat>Презентация на цял екран (4:3)</PresentationFormat>
  <Paragraphs>27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19" baseType="lpstr">
      <vt:lpstr>Opulent</vt:lpstr>
      <vt:lpstr>    ОУ „Христо Ботев“                                           кв. Долно Езерово,  гр. Бургас                                  122 години традиции, новаторство и успехи!</vt:lpstr>
      <vt:lpstr>     Първокласно  начало</vt:lpstr>
      <vt:lpstr>         Първи учебен ден</vt:lpstr>
      <vt:lpstr>        ОБЩИНСКА ПРОГРАМА        "ПЪРВОКЛАСНО НАЧАЛО"</vt:lpstr>
      <vt:lpstr>Дигитална  класната стая</vt:lpstr>
      <vt:lpstr>       В  класните  стаи </vt:lpstr>
      <vt:lpstr>Слайд 7</vt:lpstr>
      <vt:lpstr>Слайд 8</vt:lpstr>
      <vt:lpstr>      Седмица на четенето     “прочети ми приказка”</vt:lpstr>
      <vt:lpstr>    Седмица на четенето</vt:lpstr>
      <vt:lpstr>   На урок по английски език</vt:lpstr>
      <vt:lpstr>Спортен празник</vt:lpstr>
      <vt:lpstr>Движим се безопасно по пътищата</vt:lpstr>
      <vt:lpstr>Ден на Християнското семейство</vt:lpstr>
      <vt:lpstr>Слайд 15</vt:lpstr>
      <vt:lpstr>С  коледа  в  сърцата</vt:lpstr>
      <vt:lpstr>Учим и играем</vt:lpstr>
      <vt:lpstr>Благодарим ВИ за доверието!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ПЪТУВАНЕ КЪМ ЗНАНИЕТО</dc:title>
  <dc:creator>Hm</dc:creator>
  <cp:lastModifiedBy>Home</cp:lastModifiedBy>
  <cp:revision>54</cp:revision>
  <dcterms:created xsi:type="dcterms:W3CDTF">2019-02-03T13:43:12Z</dcterms:created>
  <dcterms:modified xsi:type="dcterms:W3CDTF">2020-03-13T14:40:30Z</dcterms:modified>
</cp:coreProperties>
</file>