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20.05.2020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 в електронна среда ОУ Христо Ботев\За презентацият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56" cy="6846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046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бота в електронна среда ОУ Христо Ботев\За презентацията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30"/>
            <a:ext cx="9144000" cy="6823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99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бота в електронна среда ОУ Христо Ботев\За презентацията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9" y="0"/>
            <a:ext cx="91731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23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Работа в електронна среда ОУ Христо Ботев\За презентацията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абота в електронна среда ОУ Христо Ботев\За презентацията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3" y="0"/>
            <a:ext cx="916267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795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Важни телефони за информация и сигнали за </a:t>
            </a:r>
            <a:r>
              <a:rPr lang="en-US" dirty="0" smtClean="0"/>
              <a:t>COVID-19</a:t>
            </a:r>
            <a:endParaRPr lang="bg-BG" dirty="0"/>
          </a:p>
        </p:txBody>
      </p:sp>
      <p:pic>
        <p:nvPicPr>
          <p:cNvPr id="4" name="Picture 2" descr="C:\Users\User\Desktop\Работа в електронна среда ОУ Христо Ботев\За презентацията\Втора презентация\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7632848" cy="4963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3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 в електронна среда ОУ Христо Ботев\За презентацият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1" y="-13225"/>
            <a:ext cx="917187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679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 в електронна среда ОУ Христо Ботев\За презентацията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56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та в електронна среда ОУ Христо Ботев\За презентацията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42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 в електронна среда ОУ Христо Ботев\За презентацията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01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бота в електронна среда ОУ Христо Ботев\За презентацията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8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та в електронна среда ОУ Христо Ботев\За презентацията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8" y="0"/>
            <a:ext cx="916096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061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та в електронна среда ОУ Христо Ботев\За презентацията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" y="31249"/>
            <a:ext cx="9136233" cy="682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328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бота в електронна среда ОУ Христо Ботев\За презентацията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" y="0"/>
            <a:ext cx="912320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187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Презентация на цял екран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Важни телефони за информация и сигнали за COVID-19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Дара-Стоян</cp:lastModifiedBy>
  <cp:revision>3</cp:revision>
  <dcterms:created xsi:type="dcterms:W3CDTF">2020-03-22T15:07:25Z</dcterms:created>
  <dcterms:modified xsi:type="dcterms:W3CDTF">2020-05-20T11:35:31Z</dcterms:modified>
</cp:coreProperties>
</file>