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Щракнете, за да редактирате стила на подзаглавията в образеца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pPr/>
              <a:t>20.05.2020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pPr/>
              <a:t>20.05.2020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pPr/>
              <a:t>20.05.2020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pPr/>
              <a:t>20.05.2020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pPr/>
              <a:t>20.05.2020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pPr/>
              <a:t>20.05.2020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pPr/>
              <a:t>20.05.2020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pPr/>
              <a:t>20.05.2020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pPr/>
              <a:t>20.05.2020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pPr/>
              <a:t>20.05.2020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pPr/>
              <a:t>20.05.2020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CC536-4F3D-4E22-A9F1-A3C6D40310AC}" type="datetimeFigureOut">
              <a:rPr lang="bg-BG" smtClean="0"/>
              <a:pPr/>
              <a:t>20.05.2020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Работа в електронна среда ОУ Христо Ботев\За презентацията\Втора презентация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34708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Работа в електронна среда ОУ Христо Ботев\За презентацията\Втора презентация\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7"/>
            <a:ext cx="9144000" cy="68397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30315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Работа в електронна среда ОУ Христо Ботев\За презентацията\Втора презентация\1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378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72392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Работа в електронна среда ОУ Христо Ботев\За презентацията\Втора презентация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91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33048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Работа в електронна среда ОУ Христо Ботев\За презентацията\Втора презентация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40920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Работа в електронна среда ОУ Христо Ботев\За презентацията\Втора презентация\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04" y="0"/>
            <a:ext cx="9164203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38962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Работа в електронна среда ОУ Христо Ботев\За презентацията\Втора презентация\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99612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Работа в електронна среда ОУ Христо Ботев\За презентацията\Втора презентация\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" y="0"/>
            <a:ext cx="9138402" cy="6868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70738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Работа в електронна среда ОУ Христо Ботев\За презентацията\Втора презентация\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22000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Работа в електронна среда ОУ Христо Ботев\За презентацията\Втора презентация\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50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5294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Работа в електронна среда ОУ Христо Ботев\За презентацията\Втора презентация\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367"/>
            <a:ext cx="9144000" cy="70675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744476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Презентация на цял екран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11</vt:i4>
      </vt:variant>
    </vt:vector>
  </HeadingPairs>
  <TitlesOfParts>
    <vt:vector size="12" baseType="lpstr">
      <vt:lpstr>Office тема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User</dc:creator>
  <cp:lastModifiedBy>Дара-Стоян</cp:lastModifiedBy>
  <cp:revision>2</cp:revision>
  <dcterms:created xsi:type="dcterms:W3CDTF">2020-03-22T15:34:36Z</dcterms:created>
  <dcterms:modified xsi:type="dcterms:W3CDTF">2020-05-20T11:35:14Z</dcterms:modified>
</cp:coreProperties>
</file>