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8956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67158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542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60429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9933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20547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6996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8076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8487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2621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46510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0333-BE3F-4047-BE39-EA870472B975}" type="datetimeFigureOut">
              <a:rPr lang="bg-BG" smtClean="0"/>
              <a:pPr/>
              <a:t>30.5.2017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3D63-F24C-4C22-BF54-E8D85EAF57A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85850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196" y="0"/>
            <a:ext cx="918019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99035" l="1632" r="98368">
                        <a14:foregroundMark x1="16317" y1="12540" x2="16317" y2="12540"/>
                        <a14:foregroundMark x1="11888" y1="30547" x2="11888" y2="30547"/>
                        <a14:foregroundMark x1="15618" y1="28296" x2="15618" y2="28296"/>
                        <a14:foregroundMark x1="12587" y1="47910" x2="12587" y2="47910"/>
                        <a14:foregroundMark x1="6993" y1="38585" x2="6993" y2="38585"/>
                        <a14:foregroundMark x1="30769" y1="47267" x2="30769" y2="47267"/>
                        <a14:foregroundMark x1="23543" y1="46945" x2="23543" y2="46945"/>
                        <a14:foregroundMark x1="26340" y1="43087" x2="26340" y2="43087"/>
                        <a14:foregroundMark x1="23310" y1="37621" x2="23310" y2="37621"/>
                        <a14:foregroundMark x1="19814" y1="41158" x2="19814" y2="41158"/>
                        <a14:foregroundMark x1="57576" y1="11576" x2="57576" y2="11576"/>
                        <a14:foregroundMark x1="78788" y1="35370" x2="78788" y2="35370"/>
                        <a14:foregroundMark x1="95804" y1="74277" x2="95804" y2="74277"/>
                        <a14:foregroundMark x1="93706" y1="75241" x2="93706" y2="75241"/>
                        <a14:foregroundMark x1="57576" y1="79100" x2="57576" y2="79100"/>
                        <a14:foregroundMark x1="55245" y1="75241" x2="55245" y2="752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677" y="3429000"/>
            <a:ext cx="4086225" cy="2962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99035" l="1632" r="98368">
                        <a14:foregroundMark x1="16317" y1="12540" x2="16317" y2="12540"/>
                        <a14:foregroundMark x1="11888" y1="30547" x2="11888" y2="30547"/>
                        <a14:foregroundMark x1="15618" y1="28296" x2="15618" y2="28296"/>
                        <a14:foregroundMark x1="12587" y1="47910" x2="12587" y2="47910"/>
                        <a14:foregroundMark x1="6993" y1="38585" x2="6993" y2="38585"/>
                        <a14:foregroundMark x1="30769" y1="47267" x2="30769" y2="47267"/>
                        <a14:foregroundMark x1="23543" y1="46945" x2="23543" y2="46945"/>
                        <a14:foregroundMark x1="26340" y1="43087" x2="26340" y2="43087"/>
                        <a14:foregroundMark x1="23310" y1="37621" x2="23310" y2="37621"/>
                        <a14:foregroundMark x1="19814" y1="41158" x2="19814" y2="41158"/>
                        <a14:foregroundMark x1="57576" y1="11576" x2="57576" y2="11576"/>
                        <a14:foregroundMark x1="78788" y1="35370" x2="78788" y2="35370"/>
                        <a14:foregroundMark x1="95804" y1="74277" x2="95804" y2="74277"/>
                        <a14:foregroundMark x1="93706" y1="75241" x2="93706" y2="75241"/>
                        <a14:foregroundMark x1="57576" y1="79100" x2="57576" y2="79100"/>
                        <a14:foregroundMark x1="55245" y1="75241" x2="55245" y2="752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60648"/>
            <a:ext cx="4086225" cy="2962275"/>
          </a:xfrm>
          <a:prstGeom prst="rect">
            <a:avLst/>
          </a:prstGeom>
        </p:spPr>
      </p:pic>
      <p:pic>
        <p:nvPicPr>
          <p:cNvPr id="1026" name="Picture 2" descr="&amp;Rcy;&amp;iecy;&amp;zcy;&amp;ucy;&amp;lcy;&amp;tcy;&amp;acy;&amp;tcy; &amp;scy; &amp;icy;&amp;zcy;&amp;ocy;&amp;bcy;&amp;rcy;&amp;acy;&amp;zhcy;&amp;iecy;&amp;ncy;&amp;icy;&amp;iecy; &amp;zcy;&amp;acy; snowman 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450011"/>
            <a:ext cx="4036053" cy="261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Rcy;&amp;iecy;&amp;zcy;&amp;ucy;&amp;lcy;&amp;tcy;&amp;acy;&amp;tcy; &amp;scy; &amp;icy;&amp;zcy;&amp;ocy;&amp;bcy;&amp;rcy;&amp;acy;&amp;zhcy;&amp;iecy;&amp;ncy;&amp;icy;&amp;iecy; &amp;zcy;&amp;acy; children and winter  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20688" y="798811"/>
            <a:ext cx="9144000" cy="526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ово поле 6"/>
          <p:cNvSpPr txBox="1"/>
          <p:nvPr/>
        </p:nvSpPr>
        <p:spPr>
          <a:xfrm>
            <a:off x="-36196" y="644298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Зима – Нели 3 б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7073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Home</cp:lastModifiedBy>
  <cp:revision>3</cp:revision>
  <dcterms:created xsi:type="dcterms:W3CDTF">2017-01-20T10:40:06Z</dcterms:created>
  <dcterms:modified xsi:type="dcterms:W3CDTF">2017-05-30T18:18:22Z</dcterms:modified>
</cp:coreProperties>
</file>