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8C4-B8E5-4B28-B522-17C36B1DC49D}" type="datetimeFigureOut">
              <a:rPr lang="bg-BG" smtClean="0"/>
              <a:pPr/>
              <a:t>30.5.2017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8F64-1055-4004-A26C-FC31F54FFA8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84305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8C4-B8E5-4B28-B522-17C36B1DC49D}" type="datetimeFigureOut">
              <a:rPr lang="bg-BG" smtClean="0"/>
              <a:pPr/>
              <a:t>30.5.2017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8F64-1055-4004-A26C-FC31F54FFA8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08588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8C4-B8E5-4B28-B522-17C36B1DC49D}" type="datetimeFigureOut">
              <a:rPr lang="bg-BG" smtClean="0"/>
              <a:pPr/>
              <a:t>30.5.2017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8F64-1055-4004-A26C-FC31F54FFA8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3993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8C4-B8E5-4B28-B522-17C36B1DC49D}" type="datetimeFigureOut">
              <a:rPr lang="bg-BG" smtClean="0"/>
              <a:pPr/>
              <a:t>30.5.2017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8F64-1055-4004-A26C-FC31F54FFA8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8695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8C4-B8E5-4B28-B522-17C36B1DC49D}" type="datetimeFigureOut">
              <a:rPr lang="bg-BG" smtClean="0"/>
              <a:pPr/>
              <a:t>30.5.2017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8F64-1055-4004-A26C-FC31F54FFA8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24020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8C4-B8E5-4B28-B522-17C36B1DC49D}" type="datetimeFigureOut">
              <a:rPr lang="bg-BG" smtClean="0"/>
              <a:pPr/>
              <a:t>30.5.2017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8F64-1055-4004-A26C-FC31F54FFA8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1961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8C4-B8E5-4B28-B522-17C36B1DC49D}" type="datetimeFigureOut">
              <a:rPr lang="bg-BG" smtClean="0"/>
              <a:pPr/>
              <a:t>30.5.2017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8F64-1055-4004-A26C-FC31F54FFA8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0570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8C4-B8E5-4B28-B522-17C36B1DC49D}" type="datetimeFigureOut">
              <a:rPr lang="bg-BG" smtClean="0"/>
              <a:pPr/>
              <a:t>30.5.2017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8F64-1055-4004-A26C-FC31F54FFA8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7322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8C4-B8E5-4B28-B522-17C36B1DC49D}" type="datetimeFigureOut">
              <a:rPr lang="bg-BG" smtClean="0"/>
              <a:pPr/>
              <a:t>30.5.2017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8F64-1055-4004-A26C-FC31F54FFA8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02158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8C4-B8E5-4B28-B522-17C36B1DC49D}" type="datetimeFigureOut">
              <a:rPr lang="bg-BG" smtClean="0"/>
              <a:pPr/>
              <a:t>30.5.2017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8F64-1055-4004-A26C-FC31F54FFA8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86436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8C4-B8E5-4B28-B522-17C36B1DC49D}" type="datetimeFigureOut">
              <a:rPr lang="bg-BG" smtClean="0"/>
              <a:pPr/>
              <a:t>30.5.2017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8F64-1055-4004-A26C-FC31F54FFA8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16797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F58C4-B8E5-4B28-B522-17C36B1DC49D}" type="datetimeFigureOut">
              <a:rPr lang="bg-BG" smtClean="0"/>
              <a:pPr/>
              <a:t>30.5.2017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C8F64-1055-4004-A26C-FC31F54FFA8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61203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4699" y="578584"/>
            <a:ext cx="500120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Здравейте приятели .</a:t>
            </a:r>
          </a:p>
          <a:p>
            <a:pPr algn="ctr"/>
            <a:r>
              <a:rPr lang="bg-BG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Аз съм Ити и ви желая да се справите с  всички задачи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4045049" y="6199933"/>
            <a:ext cx="51064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Изготвил: Десислава от 3 „б“</a:t>
            </a:r>
            <a:endParaRPr lang="bg-BG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7258"/>
            <a:ext cx="12192000" cy="697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95089" y="140106"/>
            <a:ext cx="303311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Това е моята планета Итилия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9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6809" y="-56140"/>
            <a:ext cx="12191999" cy="689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38700" y="3757542"/>
            <a:ext cx="34165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Пътешесваме из космоса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79557" y="216286"/>
            <a:ext cx="35668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Обичаме да общуваме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1" y="189061"/>
            <a:ext cx="29083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Това са моите приятели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5200" y="2420947"/>
            <a:ext cx="34417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 много  обичат да  играят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1249" y="4392831"/>
            <a:ext cx="31496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Обичаме да спортуваме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3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1299" y="355087"/>
            <a:ext cx="3486637" cy="24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1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3 0.08518 C 0.17826 0.01829 0.22826 -0.03982 0.29532 -0.04375 C 0.35925 -0.04884 0.41927 -0.0037 0.42331 0.06111 C 0.42826 0.1213 0.38633 0.17708 0.32631 0.18125 C 0.27136 0.18426 0.21927 0.14722 0.21524 0.0912 C 0.21133 0.04028 0.24636 -0.00787 0.29727 -0.01181 C 0.34427 -0.01482 0.38829 0.0162 0.39128 0.06319 C 0.39427 0.10509 0.36628 0.1463 0.32435 0.14815 C 0.28633 0.15116 0.25026 0.12708 0.24727 0.08912 C 0.24532 0.05509 0.26628 0.02222 0.29935 0.02014 C 0.32826 0.01829 0.3573 0.03611 0.35925 0.06528 C 0.36133 0.09028 0.34636 0.11412 0.32227 0.1162 C 0.30235 0.11829 0.28125 0.10718 0.28034 0.08727 C 0.27826 0.0713 0.28633 0.05417 0.30131 0.05208 C 0.31329 0.05208 0.32526 0.05625 0.32735 0.06713 C 0.32826 0.07407 0.32631 0.08125 0.32032 0.08426 C 0.31732 0.08518 0.31524 0.08518 0.31224 0.08426 " pathEditMode="relative" rAng="0" ptsTypes="fffffffffffffffff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934523">
            <a:off x="3136554" y="665211"/>
            <a:ext cx="30010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Меркурий</a:t>
            </a:r>
            <a:endParaRPr lang="en-US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543778">
            <a:off x="6049199" y="183899"/>
            <a:ext cx="16684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Слънце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1083155">
            <a:off x="7679715" y="756993"/>
            <a:ext cx="1705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Венера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3703504">
            <a:off x="8837066" y="1592033"/>
            <a:ext cx="11943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cap="none" spc="0" dirty="0" smtClean="0">
                <a:ln/>
                <a:solidFill>
                  <a:schemeClr val="accent3"/>
                </a:solidFill>
                <a:effectLst/>
              </a:rPr>
              <a:t>Земя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 rot="4434173">
            <a:off x="8480498" y="2649836"/>
            <a:ext cx="1258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Марс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4161554">
            <a:off x="7586400" y="3926081"/>
            <a:ext cx="1805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Юпитер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8987" y="3170535"/>
            <a:ext cx="15520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g-BG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Сатурн</a:t>
            </a:r>
            <a:endParaRPr lang="en-U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8509" y="4072235"/>
            <a:ext cx="10404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Уран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938" y="4249246"/>
            <a:ext cx="1594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Нептун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78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696" y="1250"/>
            <a:ext cx="12194221" cy="6856750"/>
          </a:xfrm>
          <a:prstGeom prst="rect">
            <a:avLst/>
          </a:prstGeom>
        </p:spPr>
      </p:pic>
      <p:pic>
        <p:nvPicPr>
          <p:cNvPr id="1026" name="Picture 2" descr="animated su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75" y="393699"/>
            <a:ext cx="322897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ath spinning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5575" y="46037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2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17_upr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U17_upr1</Template>
  <TotalTime>135</TotalTime>
  <Words>55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U17_upr1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yani29</dc:creator>
  <cp:lastModifiedBy>Home</cp:lastModifiedBy>
  <cp:revision>16</cp:revision>
  <dcterms:created xsi:type="dcterms:W3CDTF">2017-03-11T16:12:46Z</dcterms:created>
  <dcterms:modified xsi:type="dcterms:W3CDTF">2017-05-30T18:15:29Z</dcterms:modified>
</cp:coreProperties>
</file>