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sldIdLst>
    <p:sldId id="256" r:id="rId2"/>
    <p:sldId id="263" r:id="rId3"/>
    <p:sldId id="265" r:id="rId4"/>
    <p:sldId id="264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3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hV0Mt_AMy6gUBppNOAXVac5lyVzOCIZTE8E9kWQs31I/edi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49" y="2457450"/>
            <a:ext cx="8791575" cy="1976438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>
                <a:latin typeface="Comic Sans MS" panose="030F0702030302020204" pitchFamily="66" charset="0"/>
              </a:rPr>
              <a:t>Невидимото 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bg-BG" dirty="0" smtClean="0">
                <a:latin typeface="Comic Sans MS" panose="030F0702030302020204" pitchFamily="66" charset="0"/>
              </a:rPr>
              <a:t>предизвикателството – </a:t>
            </a:r>
            <a:r>
              <a:rPr lang="en-US" dirty="0" smtClean="0">
                <a:latin typeface="Comic Sans MS" panose="030F0702030302020204" pitchFamily="66" charset="0"/>
              </a:rPr>
              <a:t>COVID 19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3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19336" y="704088"/>
            <a:ext cx="118093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Обръщение на директора на </a:t>
            </a:r>
            <a:br>
              <a:rPr lang="bg-BG" dirty="0" smtClean="0"/>
            </a:br>
            <a:r>
              <a:rPr lang="bg-BG" dirty="0" smtClean="0"/>
              <a:t>ОУ „Христо Ботев, кв. Долно Езерово, гр.Бургас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bg-BG" b="1" dirty="0"/>
              <a:t>Драги родители, уважаеми колеги, мили ученици!</a:t>
            </a:r>
          </a:p>
          <a:p>
            <a:r>
              <a:rPr lang="bg-BG" b="1" dirty="0"/>
              <a:t/>
            </a:r>
            <a:br>
              <a:rPr lang="bg-BG" b="1" dirty="0"/>
            </a:br>
            <a:r>
              <a:rPr lang="bg-BG" b="1" dirty="0"/>
              <a:t>            Изправени сме пред сериозно изпитание, което трябва да преодолеем заедно.</a:t>
            </a:r>
            <a:br>
              <a:rPr lang="bg-BG" b="1" dirty="0"/>
            </a:br>
            <a:r>
              <a:rPr lang="bg-BG" b="1" dirty="0" smtClean="0"/>
              <a:t>            Скъпи </a:t>
            </a:r>
            <a:r>
              <a:rPr lang="bg-BG" b="1" dirty="0"/>
              <a:t>ученици, слушайте  напътствията на своите  учители и родители. Те ще ви помогнат за пореден път да се справите.  Както вече знаете,  учебният процес се провежда дистанционно в електронна среда. Ние, вашите учители, ще бъдем отговорни в изпълнение на служебните си задължения, дори без физически контакт с </a:t>
            </a:r>
            <a:r>
              <a:rPr lang="bg-BG" b="1" dirty="0" smtClean="0"/>
              <a:t>децата. Бъдете </a:t>
            </a:r>
            <a:r>
              <a:rPr lang="bg-BG" b="1" dirty="0"/>
              <a:t>уверени, че преподавателите в ОУ „Христо Ботев”, </a:t>
            </a:r>
            <a:r>
              <a:rPr lang="bg-BG" b="1" dirty="0" err="1"/>
              <a:t>гр.Бургас</a:t>
            </a:r>
            <a:r>
              <a:rPr lang="bg-BG" b="1" dirty="0"/>
              <a:t>, </a:t>
            </a:r>
            <a:r>
              <a:rPr lang="bg-BG" b="1" dirty="0" err="1"/>
              <a:t>кв.Долно</a:t>
            </a:r>
            <a:r>
              <a:rPr lang="bg-BG" b="1" dirty="0"/>
              <a:t> Езерово, не щадят време, енергия и сили. Работи се дни наред с любов и всеотдайност, за да подсигурим нормален учебен ден за всяко дете. Съобразяваме се с безброй обстоятелства и обмисляме всякакви варианти, за да бъдем </a:t>
            </a:r>
            <a:r>
              <a:rPr lang="bg-BG" b="1" dirty="0" err="1" smtClean="0"/>
              <a:t>ефективни.Създадени</a:t>
            </a:r>
            <a:r>
              <a:rPr lang="bg-BG" b="1" dirty="0" smtClean="0"/>
              <a:t> </a:t>
            </a:r>
            <a:r>
              <a:rPr lang="bg-BG" b="1" dirty="0"/>
              <a:t>са виртуални класни стаи, групи по класовете, седмичен график, обратна връзка за изпълнените на задачи от учениците.</a:t>
            </a:r>
          </a:p>
          <a:p>
            <a:r>
              <a:rPr lang="bg-BG" b="1" dirty="0"/>
              <a:t>           Скъпи родители, наши верни партньори, очакваме да споделяте с нас онова, което ви тревожи и което ви впечатлява. Както в началото на учебната година, когато ни гласувате доверие, така и сега, при тези извънредни обстоятелства, ние разчитаме отново на вас.</a:t>
            </a:r>
          </a:p>
          <a:p>
            <a:r>
              <a:rPr lang="bg-BG" b="1" dirty="0" smtClean="0"/>
              <a:t>Препоръчвам </a:t>
            </a:r>
            <a:r>
              <a:rPr lang="bg-BG" b="1" dirty="0"/>
              <a:t>ви да следите информацията, която преподавателите ви изпращат по създадените онлайн платформи, социални </a:t>
            </a:r>
            <a:r>
              <a:rPr lang="bg-BG" b="1" dirty="0" smtClean="0"/>
              <a:t>мрежи, сайт на училището </a:t>
            </a:r>
            <a:r>
              <a:rPr lang="bg-BG" b="1" dirty="0"/>
              <a:t>и виртуални класни стаи. Нека децата да се подготвят в тиха и приятна среда, удобно да се отдадат на заниманията си</a:t>
            </a:r>
            <a:r>
              <a:rPr lang="bg-BG" b="1" dirty="0" smtClean="0"/>
              <a:t>.</a:t>
            </a:r>
            <a:endParaRPr lang="bg-BG" b="1" dirty="0"/>
          </a:p>
          <a:p>
            <a:r>
              <a:rPr lang="bg-BG" b="1" dirty="0" smtClean="0"/>
              <a:t>            Драги родители, разговаряйте </a:t>
            </a:r>
            <a:r>
              <a:rPr lang="bg-BG" b="1" dirty="0"/>
              <a:t>с децата си и прилагайте контрол по отношение ограничаване на физически контакти с приятели и връстници</a:t>
            </a:r>
            <a:r>
              <a:rPr lang="bg-BG" b="1" dirty="0" smtClean="0"/>
              <a:t>. Избягвайте струпване на родители и деца/ученици в детските градини и училища.</a:t>
            </a:r>
            <a:r>
              <a:rPr lang="bg-BG" b="1" dirty="0"/>
              <a:t> </a:t>
            </a:r>
            <a:r>
              <a:rPr lang="bg-BG" b="1" dirty="0" smtClean="0"/>
              <a:t>Ограничете  </a:t>
            </a:r>
            <a:r>
              <a:rPr lang="bg-BG" b="1" dirty="0"/>
              <a:t>събиранията на обществени места и посещенията на спортни, културни и други мероприятия, </a:t>
            </a:r>
            <a:r>
              <a:rPr lang="bg-BG" b="1" dirty="0" smtClean="0"/>
              <a:t> избягвайте </a:t>
            </a:r>
            <a:r>
              <a:rPr lang="bg-BG" b="1" dirty="0"/>
              <a:t>тесен контакт с всеки, показващ симптоми на респираторни </a:t>
            </a:r>
            <a:r>
              <a:rPr lang="bg-BG" b="1" dirty="0" smtClean="0"/>
              <a:t>заболявания,  прилагайте </a:t>
            </a:r>
            <a:r>
              <a:rPr lang="bg-BG" b="1" dirty="0"/>
              <a:t>общите хигиенни </a:t>
            </a:r>
            <a:r>
              <a:rPr lang="bg-BG" b="1" dirty="0" smtClean="0"/>
              <a:t>правила. Най-доброто лечение - ОСТАНЕТЕ В КЪЩИ!</a:t>
            </a:r>
          </a:p>
          <a:p>
            <a:r>
              <a:rPr lang="bg-BG" b="1" dirty="0" smtClean="0"/>
              <a:t>            </a:t>
            </a:r>
            <a:r>
              <a:rPr lang="bg-BG" b="1" dirty="0"/>
              <a:t>Скъпи колеги, оправдайте доверието на децата и родителите им. Само така можем да се справим. </a:t>
            </a:r>
            <a:r>
              <a:rPr lang="bg-BG" b="1" dirty="0" smtClean="0"/>
              <a:t>Разчитам </a:t>
            </a:r>
            <a:r>
              <a:rPr lang="bg-BG" b="1" dirty="0"/>
              <a:t>на добронамерената </a:t>
            </a:r>
            <a:r>
              <a:rPr lang="bg-BG" b="1" dirty="0" smtClean="0"/>
              <a:t>ви </a:t>
            </a:r>
            <a:r>
              <a:rPr lang="bg-BG" b="1" dirty="0"/>
              <a:t>всеотдайност, защото тя носи след себе си опора  и сили! </a:t>
            </a:r>
            <a:endParaRPr lang="bg-BG" b="1" dirty="0" smtClean="0"/>
          </a:p>
          <a:p>
            <a:r>
              <a:rPr lang="bg-BG" b="1" dirty="0"/>
              <a:t> </a:t>
            </a:r>
            <a:r>
              <a:rPr lang="bg-BG" b="1" dirty="0" smtClean="0"/>
              <a:t>           В </a:t>
            </a:r>
            <a:r>
              <a:rPr lang="bg-BG" b="1" dirty="0"/>
              <a:t>началото на </a:t>
            </a:r>
            <a:r>
              <a:rPr lang="bg-BG" b="1" dirty="0" smtClean="0"/>
              <a:t>всеки учебен </a:t>
            </a:r>
            <a:r>
              <a:rPr lang="bg-BG" b="1" dirty="0"/>
              <a:t>ден </a:t>
            </a:r>
            <a:r>
              <a:rPr lang="bg-BG" b="1" dirty="0" smtClean="0"/>
              <a:t>  провеждайте кратки беседи </a:t>
            </a:r>
            <a:r>
              <a:rPr lang="bg-BG" b="1" dirty="0"/>
              <a:t>с децата и учениците </a:t>
            </a:r>
            <a:r>
              <a:rPr lang="bg-BG" b="1" dirty="0" smtClean="0"/>
              <a:t> на </a:t>
            </a:r>
            <a:r>
              <a:rPr lang="bg-BG" b="1" dirty="0"/>
              <a:t>тема – „Как да предпазим себе си и околните“ – съвети и препоръки на МЗ с цел превенция и опазване на здравето на населението </a:t>
            </a:r>
            <a:r>
              <a:rPr lang="bg-BG" b="1" dirty="0" smtClean="0"/>
              <a:t>срещу </a:t>
            </a:r>
            <a:r>
              <a:rPr lang="bg-BG" b="1" dirty="0"/>
              <a:t>разпространението на</a:t>
            </a:r>
            <a:r>
              <a:rPr lang="en-GB" b="1" dirty="0"/>
              <a:t> </a:t>
            </a:r>
            <a:r>
              <a:rPr lang="en-GB" b="1" dirty="0" err="1"/>
              <a:t>коронавирус</a:t>
            </a:r>
            <a:r>
              <a:rPr lang="en-GB" b="1" dirty="0"/>
              <a:t> </a:t>
            </a:r>
            <a:r>
              <a:rPr lang="en-GB" b="1" dirty="0" smtClean="0"/>
              <a:t>COVID-19</a:t>
            </a:r>
            <a:r>
              <a:rPr lang="bg-BG" b="1" dirty="0" smtClean="0"/>
              <a:t>. Провеждайте ежедневно инструктаж  с учениците за спазване на личната хигиена, за намаляване на близки контакти  и допир, изграждайте умения, така, че децата сами да предпазват себе си и близките си!</a:t>
            </a:r>
          </a:p>
          <a:p>
            <a:r>
              <a:rPr lang="bg-BG" b="1" dirty="0"/>
              <a:t> </a:t>
            </a:r>
            <a:r>
              <a:rPr lang="bg-BG" b="1" dirty="0" smtClean="0"/>
              <a:t>          Бъдете </a:t>
            </a:r>
            <a:r>
              <a:rPr lang="bg-BG" b="1" dirty="0"/>
              <a:t>здрави!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61941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416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Работа в електронна среда в условията на Извънредно положение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3392" y="1196752"/>
            <a:ext cx="10515600" cy="4351338"/>
          </a:xfrm>
        </p:spPr>
        <p:txBody>
          <a:bodyPr/>
          <a:lstStyle/>
          <a:p>
            <a:r>
              <a:rPr lang="bg-BG" dirty="0" smtClean="0"/>
              <a:t>Активна работа за провеждане на синхронно обучение в платформата </a:t>
            </a:r>
            <a:r>
              <a:rPr lang="en-US" dirty="0" smtClean="0"/>
              <a:t>ZOOM </a:t>
            </a:r>
            <a:r>
              <a:rPr lang="bg-BG" dirty="0" smtClean="0"/>
              <a:t>и </a:t>
            </a:r>
            <a:r>
              <a:rPr lang="en-US" dirty="0" smtClean="0"/>
              <a:t>Office Teams</a:t>
            </a:r>
            <a:r>
              <a:rPr lang="bg-BG" dirty="0" smtClean="0"/>
              <a:t>;</a:t>
            </a:r>
          </a:p>
          <a:p>
            <a:r>
              <a:rPr lang="bg-BG" dirty="0" smtClean="0"/>
              <a:t>Активна работа по асинхронно обучение чрез Школо, ДО</a:t>
            </a:r>
            <a:r>
              <a:rPr lang="en-US" dirty="0" smtClean="0"/>
              <a:t>X, </a:t>
            </a:r>
            <a:r>
              <a:rPr lang="en-US" dirty="0" err="1" smtClean="0"/>
              <a:t>Viber</a:t>
            </a:r>
            <a:r>
              <a:rPr lang="en-US" dirty="0" smtClean="0"/>
              <a:t>, </a:t>
            </a:r>
            <a:r>
              <a:rPr lang="en-US" dirty="0" err="1" smtClean="0"/>
              <a:t>Messanger</a:t>
            </a:r>
            <a:r>
              <a:rPr lang="bg-BG" dirty="0" smtClean="0"/>
              <a:t>, </a:t>
            </a:r>
            <a:r>
              <a:rPr lang="en-US" dirty="0" smtClean="0"/>
              <a:t>QR-code, Google forms; One drive</a:t>
            </a:r>
            <a:r>
              <a:rPr lang="bg-BG" dirty="0" smtClean="0"/>
              <a:t> и др.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Картина 3" descr="C:\Users\pc\Desktop\снимки електронна среда -пети клас\89831573_1334662913383644_5207989893300486144_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497447"/>
            <a:ext cx="2160240" cy="236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 descr="C:\Users\pc\Desktop\снимки електронна среда -пети клас\20200316_133945_resiz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960" y="3756018"/>
            <a:ext cx="3168352" cy="286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3090886"/>
            <a:ext cx="2969568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645024"/>
            <a:ext cx="2448272" cy="297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153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Обучение в електронна среда</a:t>
            </a:r>
            <a:r>
              <a:rPr lang="en-US" dirty="0" smtClean="0"/>
              <a:t>.</a:t>
            </a:r>
            <a:r>
              <a:rPr lang="bg-BG" dirty="0" smtClean="0"/>
              <a:t>Анкетно проучване</a:t>
            </a:r>
            <a:endParaRPr lang="bg-B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" y="1412776"/>
            <a:ext cx="6572038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76" r="519" b="25838"/>
          <a:stretch/>
        </p:blipFill>
        <p:spPr bwMode="auto">
          <a:xfrm>
            <a:off x="6312024" y="1431706"/>
            <a:ext cx="4464496" cy="3221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1559496" y="5949280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https://docs.google.com/forms/d/1hV0Mt_AMy6gUBppNOAXVac5lyVzOCIZTE8E9kWQs31I/edit</a:t>
            </a:r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285912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8643" y="258581"/>
            <a:ext cx="7940858" cy="1472791"/>
          </a:xfrm>
        </p:spPr>
        <p:txBody>
          <a:bodyPr/>
          <a:lstStyle/>
          <a:p>
            <a:r>
              <a:rPr lang="bg-BG" dirty="0" smtClean="0">
                <a:latin typeface="Comic Sans MS" panose="030F0702030302020204" pitchFamily="66" charset="0"/>
              </a:rPr>
              <a:t>Какво е различното?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713" y="2181180"/>
            <a:ext cx="8791575" cy="1292179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Comic Sans MS" panose="030F0702030302020204" pitchFamily="66" charset="0"/>
              </a:rPr>
              <a:t>Факт е, че сме в интернет пространството /нещо, което до скоро беше лекооооооооо ограничавано/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10812" y="4942342"/>
            <a:ext cx="8791575" cy="1139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Факт е, че не е желателно да съм навън: приятелите, футбола, Моловете са ограничени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8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986" y="245202"/>
            <a:ext cx="9906000" cy="1062717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Как се чувствам ? </a:t>
            </a:r>
            <a:r>
              <a:rPr lang="bg-BG" dirty="0" smtClean="0">
                <a:latin typeface="Comic Sans MS" panose="030F0702030302020204" pitchFamily="66" charset="0"/>
              </a:rPr>
              <a:t>Може би...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836" y="1471205"/>
            <a:ext cx="9906000" cy="2079494"/>
          </a:xfrm>
        </p:spPr>
        <p:txBody>
          <a:bodyPr>
            <a:normAutofit fontScale="85000" lnSpcReduction="20000"/>
          </a:bodyPr>
          <a:lstStyle/>
          <a:p>
            <a:r>
              <a:rPr lang="bg-BG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  леко Стресиран/а</a:t>
            </a:r>
          </a:p>
          <a:p>
            <a:r>
              <a:rPr lang="bg-BG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 малко объркан/а</a:t>
            </a:r>
          </a:p>
          <a:p>
            <a:r>
              <a:rPr lang="bg-BG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 разтревожен/а</a:t>
            </a:r>
          </a:p>
          <a:p>
            <a:r>
              <a:rPr lang="bg-BG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...уязвим/а</a:t>
            </a:r>
          </a:p>
          <a:p>
            <a:r>
              <a:rPr lang="bg-BG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.... Уплашен/а</a:t>
            </a:r>
          </a:p>
          <a:p>
            <a:endParaRPr lang="bg-BG" dirty="0" smtClean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894702" y="3550699"/>
            <a:ext cx="9906000" cy="760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g-BG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  Хм, наистина! как наистина се чувствам в цялата тази ситуация ????</a:t>
            </a:r>
          </a:p>
          <a:p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10634" y="4626207"/>
            <a:ext cx="9906000" cy="140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NB</a:t>
            </a:r>
            <a:r>
              <a:rPr lang="bg-BG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 </a:t>
            </a:r>
            <a:endParaRPr lang="en-US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2046" y="4789493"/>
            <a:ext cx="6487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Страхът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гневът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тревогата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нормални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и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естествени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bg-BG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в необичайни ситуации</a:t>
            </a:r>
            <a:r>
              <a:rPr lang="en-US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Всичко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това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отминава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Психиката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се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пренастройва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към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новите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обстоятелства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3538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483" y="160338"/>
            <a:ext cx="8459017" cy="1023179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latin typeface="Comic Sans MS" panose="030F0702030302020204" pitchFamily="66" charset="0"/>
              </a:rPr>
              <a:t>Какво мога да направя?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79" y="1183517"/>
            <a:ext cx="9906000" cy="195072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разговорям за чувствата ми с: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Родител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Приятел</a:t>
            </a:r>
          </a:p>
          <a:p>
            <a:pPr marL="285750" indent="-285750">
              <a:buFontTx/>
              <a:buChar char="-"/>
            </a:pPr>
            <a:r>
              <a:rPr lang="bg-B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Учител</a:t>
            </a:r>
          </a:p>
          <a:p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0375" y="3697332"/>
            <a:ext cx="9906000" cy="2733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спазвам препоръките за личната хигиена, дистанцията, контактите на живо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се обучавам по нов начин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общувам с родителите 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се информирам за ситуацията от достоверни източници </a:t>
            </a:r>
          </a:p>
          <a:p>
            <a:r>
              <a:rPr lang="bg-BG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 например: сайта на уницеф, Световната здравна организация, сайта на училището ми,   моите родители/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2" descr="C:\Users\pc1\Desktop\1525146622-shutterstock-1030744441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5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601" y="160293"/>
            <a:ext cx="8632599" cy="931819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Да опитам </a:t>
            </a:r>
            <a:r>
              <a:rPr lang="bg-BG" dirty="0" smtClean="0">
                <a:latin typeface="Comic Sans MS" panose="030F0702030302020204" pitchFamily="66" charset="0"/>
              </a:rPr>
              <a:t>нещо ново...?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7275" y="1236029"/>
            <a:ext cx="10289949" cy="339280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Да почета книга...истинска, хартиена</a:t>
            </a:r>
            <a:r>
              <a:rPr lang="bg-BG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  <a:endParaRPr lang="en-US" sz="2600" dirty="0" smtClean="0">
              <a:solidFill>
                <a:schemeClr val="tx1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Да поровя из нета за достъпни, безплатни сайтове за книги;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Да  посетя някои музей...онлайн или да гледам театрален спектакъл онлайн;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Сега му е времето да си измисля ново хоби....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А настолните, семейни игри?...кой ли ще бие на „Не се сърди човече“, а защо не и „Черен </a:t>
            </a:r>
            <a:r>
              <a:rPr lang="bg-BG" sz="26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П</a:t>
            </a: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етър“?;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600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Сега е времето за онези неща, за който досега си нямал/а време...замисли ли се...?</a:t>
            </a:r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59126" y="4484914"/>
            <a:ext cx="9906000" cy="204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29280" y="4772748"/>
            <a:ext cx="1349240" cy="62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NB</a:t>
            </a:r>
            <a:endParaRPr lang="en-US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883" y="477274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Запасете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се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с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ресурси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Това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различни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психологически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глезотийки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: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добър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сън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,  </a:t>
            </a:r>
            <a:r>
              <a:rPr lang="en-US" dirty="0" err="1" smtClean="0">
                <a:latin typeface="Segoe Script" panose="030B0504020000000003" pitchFamily="66" charset="0"/>
                <a:ea typeface="Times New Roman" panose="02020603050405020304" pitchFamily="18" charset="0"/>
              </a:rPr>
              <a:t>хубава</a:t>
            </a:r>
            <a:r>
              <a:rPr lang="en-US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книга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увлекателен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сериал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Segoe Script" panose="030B0504020000000003" pitchFamily="66" charset="0"/>
                <a:ea typeface="Times New Roman" panose="02020603050405020304" pitchFamily="18" charset="0"/>
              </a:rPr>
              <a:t>общуване</a:t>
            </a:r>
            <a:r>
              <a:rPr lang="en-US" dirty="0">
                <a:latin typeface="Segoe Script" panose="030B0504020000000003" pitchFamily="66" charset="0"/>
                <a:ea typeface="Times New Roman" panose="02020603050405020304" pitchFamily="18" charset="0"/>
              </a:rPr>
              <a:t> с </a:t>
            </a:r>
            <a:r>
              <a:rPr lang="bg-BG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близки</a:t>
            </a:r>
            <a:r>
              <a:rPr lang="en-US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Segoe Script" panose="030B0504020000000003" pitchFamily="66" charset="0"/>
                <a:ea typeface="Times New Roman" panose="02020603050405020304" pitchFamily="18" charset="0"/>
              </a:rPr>
              <a:t>хора</a:t>
            </a:r>
            <a:r>
              <a:rPr lang="bg-BG" dirty="0" smtClean="0">
                <a:latin typeface="Segoe Script" panose="030B0504020000000003" pitchFamily="66" charset="0"/>
                <a:ea typeface="Times New Roman" panose="02020603050405020304" pitchFamily="18" charset="0"/>
              </a:rPr>
              <a:t>, творчество/рисуване, писане на стихове, приказки, разкази/, личен дневник</a:t>
            </a:r>
            <a:endParaRPr lang="en-US" dirty="0">
              <a:latin typeface="Segoe Script" panose="030B0504020000000003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3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268760"/>
            <a:ext cx="9906000" cy="2513574"/>
          </a:xfrm>
        </p:spPr>
        <p:txBody>
          <a:bodyPr>
            <a:normAutofit/>
          </a:bodyPr>
          <a:lstStyle/>
          <a:p>
            <a:pPr algn="ctr"/>
            <a:r>
              <a:rPr lang="bg-BG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Благодарим за вниманието!</a:t>
            </a:r>
            <a:br>
              <a:rPr lang="bg-BG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bg-BG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bg-BG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bg-BG" sz="4000" smtClean="0">
                <a:solidFill>
                  <a:schemeClr val="bg1"/>
                </a:solidFill>
                <a:latin typeface="Comic Sans MS" panose="030F0702030302020204" pitchFamily="66" charset="0"/>
              </a:rPr>
              <a:t>От Ръководството</a:t>
            </a:r>
            <a:endParaRPr lang="en-US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0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</TotalTime>
  <Words>368</Words>
  <Application>Microsoft Office PowerPoint</Application>
  <PresentationFormat>По избор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Поток</vt:lpstr>
      <vt:lpstr>Невидимото  предизвикателството – COVID 19</vt:lpstr>
      <vt:lpstr>Обръщение на директора на  ОУ „Христо Ботев, кв. Долно Езерово, гр.Бургас</vt:lpstr>
      <vt:lpstr>Работа в електронна среда в условията на Извънредно положение</vt:lpstr>
      <vt:lpstr>Обучение в електронна среда.Анкетно проучване</vt:lpstr>
      <vt:lpstr>Какво е различното?</vt:lpstr>
      <vt:lpstr>Как се чувствам ? Може би...</vt:lpstr>
      <vt:lpstr>Какво мога да направя?</vt:lpstr>
      <vt:lpstr>Да опитам нещо ново...?</vt:lpstr>
      <vt:lpstr>Благодарим за вниманието!  От Ръководството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Невидимото  предизвикателството – COVID 19</dc:title>
  <dc:creator>User</dc:creator>
  <cp:lastModifiedBy>Дара-Стоян</cp:lastModifiedBy>
  <cp:revision>13</cp:revision>
  <dcterms:modified xsi:type="dcterms:W3CDTF">2020-05-20T11:34:53Z</dcterms:modified>
</cp:coreProperties>
</file>